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5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8C8B-99D1-4835-ADC9-43847BC23391}" type="datetimeFigureOut">
              <a:rPr lang="ru-RU" smtClean="0"/>
              <a:pPr/>
              <a:t>23.01.2009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290F-108E-4EDE-B83C-25D949857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8C8B-99D1-4835-ADC9-43847BC23391}" type="datetimeFigureOut">
              <a:rPr lang="ru-RU" smtClean="0"/>
              <a:pPr/>
              <a:t>23.01.2009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290F-108E-4EDE-B83C-25D949857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8C8B-99D1-4835-ADC9-43847BC23391}" type="datetimeFigureOut">
              <a:rPr lang="ru-RU" smtClean="0"/>
              <a:pPr/>
              <a:t>23.01.2009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290F-108E-4EDE-B83C-25D949857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8C8B-99D1-4835-ADC9-43847BC23391}" type="datetimeFigureOut">
              <a:rPr lang="ru-RU" smtClean="0"/>
              <a:pPr/>
              <a:t>23.01.2009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290F-108E-4EDE-B83C-25D949857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8C8B-99D1-4835-ADC9-43847BC23391}" type="datetimeFigureOut">
              <a:rPr lang="ru-RU" smtClean="0"/>
              <a:pPr/>
              <a:t>23.01.2009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290F-108E-4EDE-B83C-25D949857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8C8B-99D1-4835-ADC9-43847BC23391}" type="datetimeFigureOut">
              <a:rPr lang="ru-RU" smtClean="0"/>
              <a:pPr/>
              <a:t>23.01.2009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290F-108E-4EDE-B83C-25D949857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8C8B-99D1-4835-ADC9-43847BC23391}" type="datetimeFigureOut">
              <a:rPr lang="ru-RU" smtClean="0"/>
              <a:pPr/>
              <a:t>23.01.2009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290F-108E-4EDE-B83C-25D949857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8C8B-99D1-4835-ADC9-43847BC23391}" type="datetimeFigureOut">
              <a:rPr lang="ru-RU" smtClean="0"/>
              <a:pPr/>
              <a:t>23.01.2009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83290F-108E-4EDE-B83C-25D949857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8C8B-99D1-4835-ADC9-43847BC23391}" type="datetimeFigureOut">
              <a:rPr lang="ru-RU" smtClean="0"/>
              <a:pPr/>
              <a:t>23.01.2009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290F-108E-4EDE-B83C-25D949857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8C8B-99D1-4835-ADC9-43847BC23391}" type="datetimeFigureOut">
              <a:rPr lang="ru-RU" smtClean="0"/>
              <a:pPr/>
              <a:t>23.01.2009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583290F-108E-4EDE-B83C-25D949857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8A88C8B-99D1-4835-ADC9-43847BC23391}" type="datetimeFigureOut">
              <a:rPr lang="ru-RU" smtClean="0"/>
              <a:pPr/>
              <a:t>23.01.2009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290F-108E-4EDE-B83C-25D949857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8A88C8B-99D1-4835-ADC9-43847BC23391}" type="datetimeFigureOut">
              <a:rPr lang="ru-RU" smtClean="0"/>
              <a:pPr/>
              <a:t>23.01.2009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83290F-108E-4EDE-B83C-25D949857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5154944"/>
          </a:xfrm>
        </p:spPr>
        <p:txBody>
          <a:bodyPr>
            <a:noAutofit/>
          </a:bodyPr>
          <a:lstStyle/>
          <a:p>
            <a:r>
              <a:rPr lang="ru-RU" sz="7200" dirty="0" smtClean="0"/>
              <a:t>Мы приветствуем вас и желаем удачи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320"/>
            <a:ext cx="6284806" cy="5297820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Понёс</a:t>
            </a:r>
            <a:br>
              <a:rPr lang="ru-RU" sz="7200" dirty="0" smtClean="0"/>
            </a:br>
            <a:r>
              <a:rPr lang="ru-RU" sz="7200" dirty="0" smtClean="0"/>
              <a:t>слово</a:t>
            </a:r>
            <a:br>
              <a:rPr lang="ru-RU" sz="7200" dirty="0" smtClean="0"/>
            </a:br>
            <a:r>
              <a:rPr lang="ru-RU" sz="7200" dirty="0" smtClean="0"/>
              <a:t>курица</a:t>
            </a:r>
            <a:br>
              <a:rPr lang="ru-RU" sz="7200" dirty="0" smtClean="0"/>
            </a:br>
            <a:r>
              <a:rPr lang="ru-RU" sz="7200" dirty="0" smtClean="0"/>
              <a:t>крапива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00232" y="274638"/>
            <a:ext cx="6686568" cy="6083320"/>
          </a:xfrm>
        </p:spPr>
        <p:txBody>
          <a:bodyPr>
            <a:normAutofit/>
          </a:bodyPr>
          <a:lstStyle/>
          <a:p>
            <a:r>
              <a:rPr lang="ru-RU" sz="7200" dirty="0" smtClean="0"/>
              <a:t>Чулок</a:t>
            </a:r>
            <a:br>
              <a:rPr lang="ru-RU" sz="7200" dirty="0" smtClean="0"/>
            </a:br>
            <a:r>
              <a:rPr lang="ru-RU" sz="7200" dirty="0" smtClean="0"/>
              <a:t>носок</a:t>
            </a:r>
            <a:br>
              <a:rPr lang="ru-RU" sz="7200" dirty="0" smtClean="0"/>
            </a:br>
            <a:r>
              <a:rPr lang="ru-RU" sz="7200" dirty="0" smtClean="0"/>
              <a:t>ботинок</a:t>
            </a:r>
            <a:br>
              <a:rPr lang="ru-RU" sz="7200" dirty="0" smtClean="0"/>
            </a:br>
            <a:r>
              <a:rPr lang="ru-RU" sz="7200" dirty="0" smtClean="0"/>
              <a:t>помидоров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5797568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Ведать</a:t>
            </a:r>
            <a:br>
              <a:rPr lang="ru-RU" sz="7200" dirty="0" smtClean="0"/>
            </a:br>
            <a:r>
              <a:rPr lang="ru-RU" sz="7200" dirty="0" smtClean="0"/>
              <a:t>посулить</a:t>
            </a:r>
            <a:br>
              <a:rPr lang="ru-RU" sz="7200" dirty="0" smtClean="0"/>
            </a:br>
            <a:r>
              <a:rPr lang="ru-RU" sz="7200" dirty="0" smtClean="0"/>
              <a:t>дол</a:t>
            </a:r>
            <a:br>
              <a:rPr lang="ru-RU" sz="7200" dirty="0" smtClean="0"/>
            </a:br>
            <a:r>
              <a:rPr lang="ru-RU" sz="7200" dirty="0" smtClean="0"/>
              <a:t>грош</a:t>
            </a:r>
            <a:br>
              <a:rPr lang="ru-RU" sz="7200" dirty="0" smtClean="0"/>
            </a:br>
            <a:r>
              <a:rPr lang="ru-RU" sz="7200" dirty="0" smtClean="0"/>
              <a:t>промеж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5083506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Пойди-ка в </a:t>
            </a:r>
            <a:r>
              <a:rPr lang="ru-RU" sz="5400" dirty="0" smtClean="0"/>
              <a:t>сад </a:t>
            </a:r>
            <a:r>
              <a:rPr lang="ru-RU" sz="5400" dirty="0" smtClean="0"/>
              <a:t>и погляди:</a:t>
            </a:r>
            <a:br>
              <a:rPr lang="ru-RU" sz="5400" dirty="0" smtClean="0"/>
            </a:br>
            <a:r>
              <a:rPr lang="ru-RU" sz="5400" dirty="0" smtClean="0"/>
              <a:t>Я там цвету, благоухаю,</a:t>
            </a:r>
            <a:br>
              <a:rPr lang="ru-RU" sz="5400" dirty="0" smtClean="0"/>
            </a:br>
            <a:r>
              <a:rPr lang="ru-RU" sz="5400" dirty="0" smtClean="0"/>
              <a:t>Но «г» – поставишь впереди</a:t>
            </a:r>
            <a:br>
              <a:rPr lang="ru-RU" sz="5400" dirty="0" smtClean="0"/>
            </a:br>
            <a:r>
              <a:rPr lang="ru-RU" sz="5400" dirty="0" smtClean="0"/>
              <a:t>И в небе я загромыхаю.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Autofit/>
          </a:bodyPr>
          <a:lstStyle/>
          <a:p>
            <a:r>
              <a:rPr lang="ru-RU" sz="5400" dirty="0" smtClean="0"/>
              <a:t>1. Служащий для украшения;</a:t>
            </a:r>
            <a:br>
              <a:rPr lang="ru-RU" sz="5400" dirty="0" smtClean="0"/>
            </a:br>
            <a:r>
              <a:rPr lang="ru-RU" sz="5400" dirty="0" smtClean="0"/>
              <a:t>2. С крапинками, пятнистый;</a:t>
            </a:r>
            <a:br>
              <a:rPr lang="ru-RU" sz="5400" dirty="0" smtClean="0"/>
            </a:br>
            <a:r>
              <a:rPr lang="ru-RU" sz="5400" dirty="0" smtClean="0"/>
              <a:t>3. Исполненный ручным трудом.</a:t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4869192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У рыб нет зуб.</a:t>
            </a:r>
            <a:br>
              <a:rPr lang="ru-RU" sz="6000" dirty="0" smtClean="0"/>
            </a:br>
            <a:r>
              <a:rPr lang="ru-RU" sz="6000" dirty="0" smtClean="0"/>
              <a:t>У </a:t>
            </a:r>
            <a:r>
              <a:rPr lang="ru-RU" sz="6000" dirty="0" err="1" smtClean="0"/>
              <a:t>рыбов</a:t>
            </a:r>
            <a:r>
              <a:rPr lang="ru-RU" sz="6000" dirty="0" smtClean="0"/>
              <a:t> нет зубов.</a:t>
            </a:r>
            <a:br>
              <a:rPr lang="ru-RU" sz="6000" dirty="0" smtClean="0"/>
            </a:br>
            <a:r>
              <a:rPr lang="ru-RU" sz="6000" dirty="0" smtClean="0"/>
              <a:t>У </a:t>
            </a:r>
            <a:r>
              <a:rPr lang="ru-RU" sz="6000" dirty="0" err="1" smtClean="0"/>
              <a:t>рыбей</a:t>
            </a:r>
            <a:r>
              <a:rPr lang="ru-RU" sz="6000" dirty="0" smtClean="0"/>
              <a:t> нет </a:t>
            </a:r>
            <a:r>
              <a:rPr lang="ru-RU" sz="6000" dirty="0" err="1" smtClean="0"/>
              <a:t>зубей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6083638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Жевательная резинка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Шиворот-навыворот</a:t>
            </a:r>
            <a:br>
              <a:rPr lang="ru-RU" sz="6600" dirty="0" smtClean="0"/>
            </a:br>
            <a:r>
              <a:rPr lang="ru-RU" sz="6600" dirty="0" smtClean="0"/>
              <a:t>спустя рукава</a:t>
            </a:r>
            <a:br>
              <a:rPr lang="ru-RU" sz="6600" dirty="0" smtClean="0"/>
            </a:br>
            <a:r>
              <a:rPr lang="ru-RU" sz="6600" dirty="0" smtClean="0"/>
              <a:t>точить лясы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83188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Отколе умная бредёшь ты голова?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14414" y="274320"/>
            <a:ext cx="6713434" cy="5440696"/>
          </a:xfrm>
        </p:spPr>
        <p:txBody>
          <a:bodyPr>
            <a:normAutofit/>
          </a:bodyPr>
          <a:lstStyle/>
          <a:p>
            <a:r>
              <a:rPr lang="ru-RU" sz="9600" dirty="0" smtClean="0"/>
              <a:t>Лекарство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Выучи </a:t>
            </a:r>
            <a:r>
              <a:rPr lang="ru-RU" sz="7200" dirty="0" smtClean="0"/>
              <a:t>русский </a:t>
            </a:r>
            <a:r>
              <a:rPr lang="ru-RU" sz="7200" dirty="0" smtClean="0"/>
              <a:t>язык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5083188"/>
          </a:xfrm>
        </p:spPr>
        <p:txBody>
          <a:bodyPr>
            <a:normAutofit/>
          </a:bodyPr>
          <a:lstStyle/>
          <a:p>
            <a:r>
              <a:rPr lang="ru-RU" sz="9600" dirty="0" smtClean="0"/>
              <a:t>Молодцы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71604" y="274638"/>
            <a:ext cx="8143932" cy="5797568"/>
          </a:xfrm>
        </p:spPr>
        <p:txBody>
          <a:bodyPr>
            <a:normAutofit/>
          </a:bodyPr>
          <a:lstStyle/>
          <a:p>
            <a:r>
              <a:rPr lang="ru-RU" dirty="0" smtClean="0"/>
              <a:t>Профессор</a:t>
            </a:r>
            <a:br>
              <a:rPr lang="ru-RU" dirty="0" smtClean="0"/>
            </a:br>
            <a:r>
              <a:rPr lang="ru-RU" dirty="0" smtClean="0"/>
              <a:t>вермишель</a:t>
            </a:r>
            <a:br>
              <a:rPr lang="ru-RU" dirty="0" smtClean="0"/>
            </a:br>
            <a:r>
              <a:rPr lang="ru-RU" dirty="0" smtClean="0"/>
              <a:t>шампунь</a:t>
            </a:r>
            <a:br>
              <a:rPr lang="ru-RU" dirty="0" smtClean="0"/>
            </a:br>
            <a:r>
              <a:rPr lang="ru-RU" dirty="0" smtClean="0"/>
              <a:t>тюль</a:t>
            </a:r>
            <a:br>
              <a:rPr lang="ru-RU" dirty="0" smtClean="0"/>
            </a:br>
            <a:r>
              <a:rPr lang="ru-RU" dirty="0" smtClean="0"/>
              <a:t>шимпанзе</a:t>
            </a:r>
            <a:br>
              <a:rPr lang="ru-RU" dirty="0" smtClean="0"/>
            </a:br>
            <a:r>
              <a:rPr lang="ru-RU" dirty="0" smtClean="0"/>
              <a:t>тополь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5726130"/>
          </a:xfrm>
        </p:spPr>
        <p:txBody>
          <a:bodyPr>
            <a:normAutofit/>
          </a:bodyPr>
          <a:lstStyle/>
          <a:p>
            <a:r>
              <a:rPr lang="ru-RU" sz="9600" dirty="0" smtClean="0"/>
              <a:t>136151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4797436"/>
          </a:xfrm>
        </p:spPr>
        <p:txBody>
          <a:bodyPr>
            <a:normAutofit/>
          </a:bodyPr>
          <a:lstStyle/>
          <a:p>
            <a:r>
              <a:rPr lang="ru-RU" sz="7200" dirty="0" err="1" smtClean="0"/>
              <a:t>Циган</a:t>
            </a:r>
            <a:r>
              <a:rPr lang="ru-RU" sz="7200" dirty="0" smtClean="0"/>
              <a:t> купил </a:t>
            </a:r>
            <a:r>
              <a:rPr lang="ru-RU" sz="7200" dirty="0" err="1" smtClean="0"/>
              <a:t>красофки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57422" y="274638"/>
            <a:ext cx="6329378" cy="6154758"/>
          </a:xfrm>
        </p:spPr>
        <p:txBody>
          <a:bodyPr>
            <a:noAutofit/>
          </a:bodyPr>
          <a:lstStyle/>
          <a:p>
            <a:r>
              <a:rPr lang="ru-RU" sz="5400" dirty="0" smtClean="0"/>
              <a:t>Бигуди</a:t>
            </a:r>
            <a:br>
              <a:rPr lang="ru-RU" sz="5400" dirty="0" smtClean="0"/>
            </a:br>
            <a:r>
              <a:rPr lang="ru-RU" sz="5400" dirty="0" smtClean="0"/>
              <a:t>жалюзи</a:t>
            </a:r>
            <a:br>
              <a:rPr lang="ru-RU" sz="5400" dirty="0" smtClean="0"/>
            </a:br>
            <a:r>
              <a:rPr lang="ru-RU" sz="5400" dirty="0" smtClean="0"/>
              <a:t>усы</a:t>
            </a:r>
            <a:br>
              <a:rPr lang="ru-RU" sz="5400" dirty="0" smtClean="0"/>
            </a:br>
            <a:r>
              <a:rPr lang="ru-RU" sz="5400" dirty="0" smtClean="0"/>
              <a:t>санки</a:t>
            </a:r>
            <a:br>
              <a:rPr lang="ru-RU" sz="5400" dirty="0" smtClean="0"/>
            </a:br>
            <a:r>
              <a:rPr lang="ru-RU" sz="5400" dirty="0" smtClean="0"/>
              <a:t>лыжи</a:t>
            </a:r>
            <a:br>
              <a:rPr lang="ru-RU" sz="5400" dirty="0" smtClean="0"/>
            </a:br>
            <a:r>
              <a:rPr lang="ru-RU" sz="5400" dirty="0" smtClean="0"/>
              <a:t>коньки</a:t>
            </a:r>
            <a:br>
              <a:rPr lang="ru-RU" sz="5400" dirty="0" smtClean="0"/>
            </a:br>
            <a:r>
              <a:rPr lang="ru-RU" sz="5400" dirty="0" smtClean="0"/>
              <a:t>каникулы</a:t>
            </a:r>
            <a:br>
              <a:rPr lang="ru-RU" sz="5400" dirty="0" smtClean="0"/>
            </a:br>
            <a:r>
              <a:rPr lang="ru-RU" sz="5400" dirty="0" smtClean="0"/>
              <a:t>сутки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Да понадеялся он на русский авось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5940762"/>
          </a:xfrm>
        </p:spPr>
        <p:txBody>
          <a:bodyPr>
            <a:normAutofit/>
          </a:bodyPr>
          <a:lstStyle/>
          <a:p>
            <a:r>
              <a:rPr lang="ru-RU" dirty="0" smtClean="0"/>
              <a:t>Когда в делах – я от веселий прячусь,</a:t>
            </a:r>
            <a:br>
              <a:rPr lang="ru-RU" dirty="0" smtClean="0"/>
            </a:br>
            <a:r>
              <a:rPr lang="ru-RU" dirty="0" smtClean="0"/>
              <a:t>Когда дурачиться – дурачусь,</a:t>
            </a:r>
            <a:br>
              <a:rPr lang="ru-RU" dirty="0" smtClean="0"/>
            </a:br>
            <a:r>
              <a:rPr lang="ru-RU" dirty="0" smtClean="0"/>
              <a:t>А смешивать два эти ремесла</a:t>
            </a:r>
            <a:br>
              <a:rPr lang="ru-RU" dirty="0" smtClean="0"/>
            </a:br>
            <a:r>
              <a:rPr lang="ru-RU" dirty="0" smtClean="0"/>
              <a:t>Есть тьма искусников, я не из их числа.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Пальцев у него двадцать пять на каждой руке на ногах всего двадцать пять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57</TotalTime>
  <Words>74</Words>
  <Application>Microsoft Office PowerPoint</Application>
  <PresentationFormat>Экран (4:3)</PresentationFormat>
  <Paragraphs>20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Техническая</vt:lpstr>
      <vt:lpstr>Мы приветствуем вас и желаем удачи</vt:lpstr>
      <vt:lpstr>Выучи русский язык</vt:lpstr>
      <vt:lpstr>Профессор вермишель шампунь тюль шимпанзе тополь</vt:lpstr>
      <vt:lpstr>136151</vt:lpstr>
      <vt:lpstr>Циган купил красофки</vt:lpstr>
      <vt:lpstr>Бигуди жалюзи усы санки лыжи коньки каникулы сутки</vt:lpstr>
      <vt:lpstr>Да понадеялся он на русский авось</vt:lpstr>
      <vt:lpstr>Когда в делах – я от веселий прячусь, Когда дурачиться – дурачусь, А смешивать два эти ремесла Есть тьма искусников, я не из их числа.</vt:lpstr>
      <vt:lpstr>Пальцев у него двадцать пять на каждой руке на ногах всего двадцать пять</vt:lpstr>
      <vt:lpstr>Понёс слово курица крапива</vt:lpstr>
      <vt:lpstr>Чулок носок ботинок помидоров</vt:lpstr>
      <vt:lpstr>Ведать посулить дол грош промеж</vt:lpstr>
      <vt:lpstr>Пойди-ка в сад и погляди: Я там цвету, благоухаю, Но «г» – поставишь впереди И в небе я загромыхаю.</vt:lpstr>
      <vt:lpstr>1. Служащий для украшения; 2. С крапинками, пятнистый; 3. Исполненный ручным трудом. </vt:lpstr>
      <vt:lpstr>У рыб нет зуб. У рыбов нет зубов. У рыбей нет зубей</vt:lpstr>
      <vt:lpstr>Жевательная резинка</vt:lpstr>
      <vt:lpstr>Шиворот-навыворот спустя рукава точить лясы</vt:lpstr>
      <vt:lpstr>Отколе умная бредёшь ты голова?</vt:lpstr>
      <vt:lpstr>Лекарство</vt:lpstr>
      <vt:lpstr>Молодцы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приветствуем вас и желаем удачи</dc:title>
  <dc:creator>Федосова</dc:creator>
  <cp:lastModifiedBy>Русский язык №1</cp:lastModifiedBy>
  <cp:revision>6</cp:revision>
  <dcterms:created xsi:type="dcterms:W3CDTF">2009-01-22T18:46:46Z</dcterms:created>
  <dcterms:modified xsi:type="dcterms:W3CDTF">2009-01-23T06:59:47Z</dcterms:modified>
</cp:coreProperties>
</file>